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72" r:id="rId3"/>
    <p:sldId id="262" r:id="rId4"/>
    <p:sldId id="263" r:id="rId5"/>
    <p:sldId id="271" r:id="rId6"/>
    <p:sldId id="273" r:id="rId7"/>
    <p:sldId id="274" r:id="rId8"/>
    <p:sldId id="275" r:id="rId9"/>
    <p:sldId id="276" r:id="rId10"/>
    <p:sldId id="27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Nature background with map earth and grass vector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0" name="Picture 2" descr="107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2708920"/>
            <a:ext cx="3940813" cy="3791062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 userDrawn="1"/>
        </p:nvGrpSpPr>
        <p:grpSpPr>
          <a:xfrm>
            <a:off x="0" y="3284984"/>
            <a:ext cx="5826648" cy="2016465"/>
            <a:chOff x="0" y="3284984"/>
            <a:chExt cx="5826648" cy="2016465"/>
          </a:xfrm>
        </p:grpSpPr>
        <p:pic>
          <p:nvPicPr>
            <p:cNvPr id="12" name="Рисунок 11" descr="http://i039.radikal.ru/0805/93/f7dd229a95fb.png"/>
            <p:cNvPicPr/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flipH="1">
              <a:off x="3707904" y="3717032"/>
              <a:ext cx="1368152" cy="124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 descr="http://i039.radikal.ru/0805/93/f7dd229a95fb.png"/>
            <p:cNvPicPr/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rot="19661227" flipH="1">
              <a:off x="2599109" y="3536554"/>
              <a:ext cx="1249168" cy="1062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39552" y="3284984"/>
              <a:ext cx="237626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14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 rot="1157158" flipH="1">
              <a:off x="4818536" y="4509361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Рисунок 15" descr="http://i039.radikal.ru/0805/93/f7dd229a95fb.png"/>
            <p:cNvPicPr/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 flipH="1">
              <a:off x="3419872" y="4293096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Рисунок 16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0" y="3789040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" descr="http://img-fotki.yandex.ru/get/4123/16969765.115/0_70af4_e8b6a294_M.png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012160" y="3861048"/>
            <a:ext cx="2857500" cy="2762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842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5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0150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21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1051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51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6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561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23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203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54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47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7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Nature background with map earth and grass vector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grpSp>
        <p:nvGrpSpPr>
          <p:cNvPr id="8" name="Группа 7"/>
          <p:cNvGrpSpPr/>
          <p:nvPr userDrawn="1"/>
        </p:nvGrpSpPr>
        <p:grpSpPr>
          <a:xfrm>
            <a:off x="0" y="3284984"/>
            <a:ext cx="5826648" cy="2016465"/>
            <a:chOff x="0" y="3284984"/>
            <a:chExt cx="5826648" cy="2016465"/>
          </a:xfrm>
        </p:grpSpPr>
        <p:pic>
          <p:nvPicPr>
            <p:cNvPr id="9" name="Рисунок 8" descr="http://i039.radikal.ru/0805/93/f7dd229a95fb.png"/>
            <p:cNvPicPr/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flipH="1">
              <a:off x="3707904" y="3717032"/>
              <a:ext cx="1368152" cy="124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Рисунок 9" descr="http://i039.radikal.ru/0805/93/f7dd229a95fb.png"/>
            <p:cNvPicPr/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9661227" flipH="1">
              <a:off x="2599109" y="3536554"/>
              <a:ext cx="1249168" cy="1062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Рисунок 10" descr="http://i039.radikal.ru/0805/93/f7dd229a95fb.png"/>
            <p:cNvPicPr/>
            <p:nvPr userDrawn="1"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39552" y="3284984"/>
              <a:ext cx="2376264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 rot="1157158" flipH="1">
              <a:off x="4818536" y="4509361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 descr="http://i039.radikal.ru/0805/93/f7dd229a95fb.png"/>
            <p:cNvPicPr/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 flipH="1">
              <a:off x="3419872" y="4293096"/>
              <a:ext cx="57606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13" descr="http://i039.radikal.ru/0805/93/f7dd229a95fb.png"/>
            <p:cNvPicPr/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0" y="3789040"/>
              <a:ext cx="1008112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Скругленный прямоугольник 14"/>
          <p:cNvSpPr/>
          <p:nvPr userDrawn="1"/>
        </p:nvSpPr>
        <p:spPr>
          <a:xfrm>
            <a:off x="179512" y="188640"/>
            <a:ext cx="8784976" cy="6480720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 descr="107.png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4725144"/>
            <a:ext cx="2016224" cy="1939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95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1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04ADB-ACF4-45B5-BF70-452E40273B82}" type="datetimeFigureOut">
              <a:rPr lang="ru-RU" smtClean="0"/>
              <a:pPr/>
              <a:t>13.11.2019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9A1C6CB-0007-4BB9-BCBA-2584FBE747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39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6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audio" Target="file:///H:\&#1082;&#1091;&#1087;&#1088;&#1080;&#1085;%20&#1089;&#1082;&#1074;&#1086;&#1088;&#1094;&#1099;\Bolshoy_detskiy_hor-Skvorci_prileteli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835696" y="-19000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sz="48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980728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1.Выразительно прочитать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главу;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2.Подготовить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первой главой;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3.Подготовить рассказ от лица скворца о трудностях перелета.</a:t>
            </a:r>
          </a:p>
        </p:txBody>
      </p:sp>
    </p:spTree>
    <p:extLst>
      <p:ext uri="{BB962C8B-B14F-4D97-AF65-F5344CB8AC3E}">
        <p14:creationId xmlns:p14="http://schemas.microsoft.com/office/powerpoint/2010/main" val="132215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052736"/>
            <a:ext cx="61926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А.И.Куприн</a:t>
            </a:r>
            <a:endParaRPr lang="ru-RU" sz="8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«Скворцы»</a:t>
            </a:r>
            <a:endParaRPr lang="ru-RU" sz="8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shoy_detskiy_hor-Skvorci_priletel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6021288"/>
            <a:ext cx="304800" cy="304800"/>
          </a:xfrm>
          <a:prstGeom prst="rect">
            <a:avLst/>
          </a:prstGeom>
        </p:spPr>
      </p:pic>
      <p:pic>
        <p:nvPicPr>
          <p:cNvPr id="5" name="скворец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476672"/>
            <a:ext cx="8680626" cy="4882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kvor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8650" y="476672"/>
            <a:ext cx="7143750" cy="5715000"/>
          </a:xfrm>
          <a:prstGeom prst="rect">
            <a:avLst/>
          </a:prstGeom>
        </p:spPr>
      </p:pic>
      <p:pic>
        <p:nvPicPr>
          <p:cNvPr id="3" name="Рисунок 2" descr="skvorec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61256"/>
            <a:ext cx="6696744" cy="6696744"/>
          </a:xfrm>
          <a:prstGeom prst="rect">
            <a:avLst/>
          </a:prstGeom>
        </p:spPr>
      </p:pic>
      <p:pic>
        <p:nvPicPr>
          <p:cNvPr id="4" name="Рисунок 3" descr="351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653" y="360040"/>
            <a:ext cx="8854835" cy="6021288"/>
          </a:xfrm>
          <a:prstGeom prst="rect">
            <a:avLst/>
          </a:prstGeom>
        </p:spPr>
      </p:pic>
      <p:pic>
        <p:nvPicPr>
          <p:cNvPr id="5" name="Рисунок 4" descr="skvorec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4664"/>
            <a:ext cx="9073008" cy="6048672"/>
          </a:xfrm>
          <a:prstGeom prst="rect">
            <a:avLst/>
          </a:prstGeom>
        </p:spPr>
      </p:pic>
      <p:pic>
        <p:nvPicPr>
          <p:cNvPr id="6" name="Рисунок 5" descr="skvoret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if_big_159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564" y="116632"/>
            <a:ext cx="8969738" cy="6381328"/>
          </a:xfrm>
          <a:prstGeom prst="rect">
            <a:avLst/>
          </a:prstGeom>
        </p:spPr>
      </p:pic>
      <p:pic>
        <p:nvPicPr>
          <p:cNvPr id="3" name="Скворцы А И Куприн Аудиокниг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98" y="0"/>
            <a:ext cx="9269695" cy="695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6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-167590"/>
            <a:ext cx="4849556" cy="5354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5157192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Куприн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Иванович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91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04664"/>
            <a:ext cx="71287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1)Публицистический</a:t>
            </a:r>
          </a:p>
          <a:p>
            <a:pPr algn="just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2)Разговорный</a:t>
            </a:r>
          </a:p>
          <a:p>
            <a:pPr algn="just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3)Официально-деловой</a:t>
            </a:r>
          </a:p>
          <a:p>
            <a:pPr algn="just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4)Художественный</a:t>
            </a:r>
          </a:p>
          <a:p>
            <a:pPr algn="just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5)Научно-фантастический</a:t>
            </a:r>
          </a:p>
          <a:p>
            <a:pPr algn="just"/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6)Научно-познавательный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2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548680"/>
            <a:ext cx="6480720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Georgia"/>
              </a:rPr>
              <a:t>1</a:t>
            </a:r>
            <a:r>
              <a:rPr lang="ru-RU" sz="3600" dirty="0">
                <a:solidFill>
                  <a:prstClr val="black"/>
                </a:solidFill>
                <a:latin typeface="Georgia"/>
              </a:rPr>
              <a:t>. сегодня я узнал…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Georgia"/>
              </a:rPr>
              <a:t>2</a:t>
            </a:r>
            <a:r>
              <a:rPr lang="ru-RU" sz="3600" dirty="0" smtClean="0">
                <a:solidFill>
                  <a:prstClr val="black"/>
                </a:solidFill>
                <a:latin typeface="Georgia"/>
              </a:rPr>
              <a:t>. </a:t>
            </a:r>
            <a:r>
              <a:rPr lang="ru-RU" sz="3600" dirty="0">
                <a:solidFill>
                  <a:prstClr val="black"/>
                </a:solidFill>
                <a:latin typeface="Georgia"/>
              </a:rPr>
              <a:t>было трудно…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Georgia"/>
              </a:rPr>
              <a:t>3</a:t>
            </a:r>
            <a:r>
              <a:rPr lang="ru-RU" sz="3600" dirty="0" smtClean="0">
                <a:solidFill>
                  <a:prstClr val="black"/>
                </a:solidFill>
                <a:latin typeface="Georgia"/>
              </a:rPr>
              <a:t>. </a:t>
            </a:r>
            <a:r>
              <a:rPr lang="ru-RU" sz="3600" dirty="0">
                <a:solidFill>
                  <a:prstClr val="black"/>
                </a:solidFill>
                <a:latin typeface="Georgia"/>
              </a:rPr>
              <a:t>я понял, что…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dirty="0" smtClean="0">
                <a:solidFill>
                  <a:prstClr val="black"/>
                </a:solidFill>
                <a:latin typeface="Georgia"/>
              </a:rPr>
              <a:t>4. </a:t>
            </a:r>
            <a:r>
              <a:rPr lang="ru-RU" sz="3600" dirty="0">
                <a:solidFill>
                  <a:prstClr val="black"/>
                </a:solidFill>
                <a:latin typeface="Georgia"/>
              </a:rPr>
              <a:t>теперь я могу…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dirty="0" smtClean="0">
                <a:solidFill>
                  <a:prstClr val="black"/>
                </a:solidFill>
                <a:latin typeface="Georgia"/>
              </a:rPr>
              <a:t>5. </a:t>
            </a:r>
            <a:r>
              <a:rPr lang="ru-RU" sz="3600" dirty="0">
                <a:solidFill>
                  <a:prstClr val="black"/>
                </a:solidFill>
                <a:latin typeface="Georgia"/>
              </a:rPr>
              <a:t>я почувствовал, что…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dirty="0" smtClean="0">
                <a:solidFill>
                  <a:prstClr val="black"/>
                </a:solidFill>
                <a:latin typeface="Georgia"/>
              </a:rPr>
              <a:t>6. </a:t>
            </a:r>
            <a:r>
              <a:rPr lang="ru-RU" sz="3600" dirty="0">
                <a:solidFill>
                  <a:prstClr val="black"/>
                </a:solidFill>
                <a:latin typeface="Georgia"/>
              </a:rPr>
              <a:t>я приобрел…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Georgia"/>
              </a:rPr>
              <a:t>7</a:t>
            </a:r>
            <a:r>
              <a:rPr lang="ru-RU" sz="3600" dirty="0" smtClean="0">
                <a:solidFill>
                  <a:prstClr val="black"/>
                </a:solidFill>
                <a:latin typeface="Georgia"/>
              </a:rPr>
              <a:t>. </a:t>
            </a:r>
            <a:r>
              <a:rPr lang="ru-RU" sz="3600" dirty="0">
                <a:solidFill>
                  <a:prstClr val="black"/>
                </a:solidFill>
                <a:latin typeface="Georgia"/>
              </a:rPr>
              <a:t>у меня получилось …</a:t>
            </a: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600" dirty="0">
                <a:solidFill>
                  <a:prstClr val="black"/>
                </a:solidFill>
                <a:latin typeface="Georgia"/>
              </a:rPr>
              <a:t>8</a:t>
            </a:r>
            <a:r>
              <a:rPr lang="ru-RU" sz="3600" dirty="0" smtClean="0">
                <a:solidFill>
                  <a:prstClr val="black"/>
                </a:solidFill>
                <a:latin typeface="Georgia"/>
              </a:rPr>
              <a:t>. </a:t>
            </a:r>
            <a:r>
              <a:rPr lang="ru-RU" sz="3600" dirty="0">
                <a:solidFill>
                  <a:prstClr val="black"/>
                </a:solidFill>
                <a:latin typeface="Georgia"/>
              </a:rPr>
              <a:t>я смог…</a:t>
            </a:r>
          </a:p>
        </p:txBody>
      </p:sp>
    </p:spTree>
    <p:extLst>
      <p:ext uri="{BB962C8B-B14F-4D97-AF65-F5344CB8AC3E}">
        <p14:creationId xmlns:p14="http://schemas.microsoft.com/office/powerpoint/2010/main" val="348813886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657</TotalTime>
  <Words>82</Words>
  <Application>Microsoft Office PowerPoint</Application>
  <PresentationFormat>Экран (4:3)</PresentationFormat>
  <Paragraphs>22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Century Gothic</vt:lpstr>
      <vt:lpstr>Georgia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Пользователь Windows</cp:lastModifiedBy>
  <cp:revision>39</cp:revision>
  <dcterms:created xsi:type="dcterms:W3CDTF">2014-08-12T12:51:50Z</dcterms:created>
  <dcterms:modified xsi:type="dcterms:W3CDTF">2019-11-13T06:05:23Z</dcterms:modified>
</cp:coreProperties>
</file>