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9" r:id="rId5"/>
    <p:sldId id="266" r:id="rId6"/>
    <p:sldId id="271" r:id="rId7"/>
    <p:sldId id="284" r:id="rId8"/>
    <p:sldId id="281" r:id="rId9"/>
    <p:sldId id="272" r:id="rId10"/>
    <p:sldId id="273" r:id="rId11"/>
    <p:sldId id="274" r:id="rId12"/>
    <p:sldId id="263" r:id="rId13"/>
    <p:sldId id="262" r:id="rId14"/>
    <p:sldId id="267" r:id="rId15"/>
    <p:sldId id="268" r:id="rId16"/>
    <p:sldId id="286" r:id="rId17"/>
    <p:sldId id="287" r:id="rId18"/>
    <p:sldId id="261" r:id="rId19"/>
    <p:sldId id="288" r:id="rId20"/>
    <p:sldId id="275" r:id="rId21"/>
    <p:sldId id="276" r:id="rId22"/>
    <p:sldId id="278" r:id="rId23"/>
    <p:sldId id="289" r:id="rId24"/>
    <p:sldId id="277" r:id="rId25"/>
    <p:sldId id="290" r:id="rId26"/>
    <p:sldId id="260" r:id="rId27"/>
    <p:sldId id="291" r:id="rId28"/>
    <p:sldId id="292" r:id="rId29"/>
    <p:sldId id="293" r:id="rId30"/>
    <p:sldId id="294" r:id="rId31"/>
    <p:sldId id="279" r:id="rId32"/>
    <p:sldId id="295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1A"/>
    <a:srgbClr val="002A13"/>
    <a:srgbClr val="007A37"/>
    <a:srgbClr val="004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347864" y="2348880"/>
            <a:ext cx="5040560" cy="240369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A37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Что такое Родина?</a:t>
            </a:r>
            <a:endParaRPr lang="ru-RU" sz="4800" b="1" dirty="0">
              <a:solidFill>
                <a:srgbClr val="007A37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5" name="Рисунок 4" descr="http://img10.proshkolu.ru/content/media/pic/std/4000000/3296000/3295614-11c15a8e272600b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1584176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img10.proshkolu.ru/content/media/pic/std/4000000/3296000/3295608-631f62f4badf256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76394"/>
            <a:ext cx="1324407" cy="1718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815577"/>
            <a:ext cx="727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A13"/>
                </a:solidFill>
                <a:latin typeface="Georgia" pitchFamily="18" charset="0"/>
              </a:rPr>
              <a:t>Россия – самая большая страна в мире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. 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1026" name="Picture 2" descr="http://begin-journey.ru/wp-content/uploads/%D0%A1%D0%B0%D0%BC%D0%B0%D1%8F-%D0%B1%D0%BE%D0%BB%D1%8C%D1%88%D0%B0%D1%8F-%D1%81%D1%82%D1%80%D0%B0%D0%BD%D0%B0-%D0%B2-%D0%BC%D0%B8%D1%80%D0%B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0688"/>
            <a:ext cx="8953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rmaga.ru/dosta/%D0%A3%D1%80%D0%BE%D0%BA+%D0%A0%D0%BE%D1%81%D1%81%D0%B8%D1%8F+%D0%BD%D0%B0+%D0%BA%D0%B0%D1%80%D1%82%D0%B5+%D1%87%D0%B0%D1%81%D0%BE%D0%B2%D1%8B%D1%85+%D0%BF%D0%BE%D1%8F%D1%81%D0%BE%D0%B2.+%D0%A2%D0%B8%D0%BF+%D1%83%D1%80%D0%BE%D0%BA%D0%B0a/74043_html_m4579fd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" y="764704"/>
            <a:ext cx="9117902" cy="48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2192" y="5955049"/>
            <a:ext cx="727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A13"/>
                </a:solidFill>
                <a:latin typeface="Georgia" pitchFamily="18" charset="0"/>
              </a:rPr>
              <a:t>Москва – столица нашего государства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. 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2052" name="Picture 4" descr="https://www.lookandtravel.ru/wp-content/uploads/2013/09/Mosc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53" y="0"/>
            <a:ext cx="919695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iteshtor.ru/images/cms/data/5_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358"/>
            <a:ext cx="91440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kolos.ru/sites/zkolos/files/styles/964x518/public/jailbird.ru_0694.jpg?itok=hvEe3VZU&amp;timestamp=14637302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6" y="507665"/>
            <a:ext cx="91821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nastol.com.ua/pic/201605/1366x768/nastol.com.ua-1756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9" y="507665"/>
            <a:ext cx="9154973" cy="51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2792" y="5926906"/>
            <a:ext cx="917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A1A"/>
                </a:solidFill>
                <a:latin typeface="Georgia" pitchFamily="18" charset="0"/>
              </a:rPr>
              <a:t>У нас в стране самые большие и многоводные реки. </a:t>
            </a:r>
          </a:p>
          <a:p>
            <a:r>
              <a:rPr lang="ru-RU" sz="2800" dirty="0" smtClean="0">
                <a:solidFill>
                  <a:srgbClr val="003A1A"/>
                </a:solidFill>
                <a:latin typeface="Georgia" pitchFamily="18" charset="0"/>
              </a:rPr>
              <a:t>Обь, Енисей, Волга, Амур, Лена.</a:t>
            </a:r>
            <a:endParaRPr lang="ru-RU" sz="28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3074" name="Picture 2" descr="http://thisisdarell.appspot.com/www.uznayvse.ru/images/stories/uzn_1405957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2" y="260648"/>
            <a:ext cx="9186657" cy="51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iplomattour.ru/upload/iblock/00e/00eec2cf63db51e2ba8e393100fad9e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201655" cy="60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okrugsveta.ru/img/cmn/2015/02/11/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8" y="0"/>
            <a:ext cx="9216456" cy="60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bout-planet.ru/images/evropa/priroda/reka_volga/volga_ross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8" y="23462"/>
            <a:ext cx="9223075" cy="60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fishmag.info/wp-content/uploads/2014/04/beliy_amur_2-2a97a682e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23" y="450574"/>
            <a:ext cx="9337317" cy="56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express-renta.ru/d/167753/d/0_15312_3d5ced49_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56" y="23462"/>
            <a:ext cx="9353950" cy="60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69" y="60789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Если говорить об озёрах, то у нас в стране находятся и самое большое – Каспийское море, и самое глубокое – озеро Байкал.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4098" name="Picture 2" descr="http://3.bp.blogspot.com/-YDfxpG9PUxM/Vgco8Yap4HI/AAAAAAAAuWM/OaE1RDdJcPE/s1600/%25D0%25B7%25D0%25B0%25D1%2581%25D1%2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" y="-116"/>
            <a:ext cx="4754555" cy="60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bzorfoto.ru/photos/aHR0cDovL3MuY3N3LnJ1L2ltYWdlczIvMjAwNy8wNC9vYmplY3QxMDkwNzIvMDkwXzAxOV9iYWlrYWwuanBn/bajkal-na-karte-ro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16" y="26254"/>
            <a:ext cx="4094584" cy="60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vworld.fr/viewterrabase/images/gallery/1200/Caspian_S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2"/>
            <a:ext cx="9177469" cy="68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brand-mag.com/wp-content/uploads/Otdyih-na-Kaspiyskom-more-2017-tsenyi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-17331"/>
            <a:ext cx="9181931" cy="686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sbaikal.ru/pic/tourism/baikal3sp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4" y="35031"/>
            <a:ext cx="8561209" cy="68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rits-n.ru/assets/images/country/%D1%80%D0%BE%D1%81%D1%81%D0%B8%D1%8F/%D0%B1%D0%B0%D0%B9%D0%BA%D0%B0%D0%BB/%D0%B1%D0%B0%D0%B9%D0%BA%D0%B0%D0%BB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2" y="-3233"/>
            <a:ext cx="9158672" cy="68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pandia.ru/text/78/256/images/image043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8" y="135"/>
            <a:ext cx="9159213" cy="51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214" y="6088559"/>
            <a:ext cx="9159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Лес России составляет четверть всех лесных запасов планеты.</a:t>
            </a:r>
            <a:endParaRPr lang="ru-RU" sz="2200" i="1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5122" name="Picture 2" descr="http://perego-shop.ru/gallery/images/1350662_russkii-les-ob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135"/>
            <a:ext cx="9159213" cy="60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enzavzglyad.ru/images/uploads/059b1c7374f06ae98e26a7f0514300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-1920"/>
            <a:ext cx="9139872" cy="60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illion-wallpapers.ru/wallpapers/5/98/5281546496580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-16132"/>
            <a:ext cx="9159213" cy="60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Путешествовать по стране мы начнем с Крайнего Севера. Найдите на рисунке его хозяина – белого медведя.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Северный Ледовитый океан 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вместе с островами в нём, называется </a:t>
            </a:r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Крайним Севером 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или </a:t>
            </a:r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Арктикой</a:t>
            </a:r>
            <a:endParaRPr lang="ru-RU" sz="2200" i="1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8194" name="Picture 2" descr="http://www.dr-invest.ru/khigigad/3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34280"/>
            <a:ext cx="9125975" cy="53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nimalsfoto.com/photo/48/48c0ace6a59e86d19047b5c47bfe9b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80"/>
            <a:ext cx="9185930" cy="59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viking-travel.ru/files/7852/YUYagRDePjwRRtwiYKEedHYEDAm5Y3S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47"/>
            <a:ext cx="9185930" cy="57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ds02.infourok.ru/uploads/ex/0802/00004299-369f9293/1/img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-48928"/>
            <a:ext cx="9209238" cy="69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Поедем на оленьей упряжке и окажемся на Дальнем Востоке.</a:t>
            </a:r>
          </a:p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Основное занятие на этой территории – ловля рыбы.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0-tub-ru.yandex.net/i?id=e1b27eba49332a9e179b5aac4d1f4984&amp;n=33&amp;h=215&amp;w=3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" y="137080"/>
            <a:ext cx="9085036" cy="490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ohota-hm.ru/images/stories/kvotary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tatic.biznes-gazeta.ru/db2.biznes-gazeta.ru/images/1445503811_vladivost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27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tripsoul.ru/Destinations/IMG_Asia/Russia/Vladivostok/Vladivostok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98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6894" y="5757175"/>
            <a:ext cx="8604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Двигаемся дальше по рисунку. Мы с вами попадаем в тайгу. В переводе с якутского «тайга» </a:t>
            </a:r>
            <a:r>
              <a:rPr lang="ru-RU" sz="2200" dirty="0" err="1" smtClean="0">
                <a:solidFill>
                  <a:srgbClr val="003A1A"/>
                </a:solidFill>
                <a:latin typeface="Georgia" pitchFamily="18" charset="0"/>
              </a:rPr>
              <a:t>значает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 «лес». Тайгой ученые называют хвойные леса. Какие деревья здесь растут?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7" y="2530974"/>
            <a:ext cx="6948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620"/>
                </a:solidFill>
                <a:latin typeface="Georgia" pitchFamily="18" charset="0"/>
              </a:rPr>
              <a:t>Педагогические задачи урока: </a:t>
            </a:r>
          </a:p>
          <a:p>
            <a:endParaRPr lang="ru-RU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4620"/>
                </a:solidFill>
                <a:latin typeface="Georgia" pitchFamily="18" charset="0"/>
              </a:rPr>
              <a:t>м</a:t>
            </a:r>
            <a:r>
              <a:rPr lang="ru-RU" dirty="0" smtClean="0">
                <a:solidFill>
                  <a:srgbClr val="004620"/>
                </a:solidFill>
                <a:latin typeface="Georgia" pitchFamily="18" charset="0"/>
              </a:rPr>
              <a:t>отивировать учащихся к изучению раздела «Что и кто?»;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rgbClr val="004620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4620"/>
                </a:solidFill>
                <a:latin typeface="Georgia" pitchFamily="18" charset="0"/>
              </a:rPr>
              <a:t>способствовать пониманию понятия</a:t>
            </a:r>
            <a:r>
              <a:rPr lang="ru-RU" dirty="0">
                <a:solidFill>
                  <a:srgbClr val="004620"/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srgbClr val="004620"/>
                </a:solidFill>
                <a:latin typeface="Georgia" pitchFamily="18" charset="0"/>
              </a:rPr>
              <a:t>Родина, как страны и как малой родины;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rgbClr val="004620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4620"/>
                </a:solidFill>
                <a:latin typeface="Georgia" pitchFamily="18" charset="0"/>
              </a:rPr>
              <a:t>у</a:t>
            </a:r>
            <a:r>
              <a:rPr lang="ru-RU" dirty="0" smtClean="0">
                <a:solidFill>
                  <a:srgbClr val="004620"/>
                </a:solidFill>
                <a:latin typeface="Georgia" pitchFamily="18" charset="0"/>
              </a:rPr>
              <a:t>чить различать и описывать символику России;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rgbClr val="004620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4620"/>
                </a:solidFill>
                <a:latin typeface="Georgia" pitchFamily="18" charset="0"/>
              </a:rPr>
              <a:t>у</a:t>
            </a:r>
            <a:r>
              <a:rPr lang="ru-RU" dirty="0" smtClean="0">
                <a:solidFill>
                  <a:srgbClr val="004620"/>
                </a:solidFill>
                <a:latin typeface="Georgia" pitchFamily="18" charset="0"/>
              </a:rPr>
              <a:t>чить работать с картинной картой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4845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overgraph.ru/images/844642_prirodnye-zony-rossii-tund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nftaiga.ru/inf-resource/uploads/2016/11/sibirskaya-taj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0" y="0"/>
            <a:ext cx="9286800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portdetstvo.ru/products_pictures/tai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0" y="324448"/>
            <a:ext cx="9286800" cy="61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adi19.ru/wp-content/uploads/2015/09/11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00" y="311301"/>
            <a:ext cx="9286800" cy="61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mens-hobby.ru/GetImage.aspx?id=5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2-tub-ru.yandex.net/i?id=28c2cb55dab89462101d73f634bfee04&amp;n=33&amp;h=215&amp;w=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8" y="465040"/>
            <a:ext cx="9153805" cy="59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2-tub-ru.yandex.net/i?id=918be36feb34da3f4dae02157cabb541&amp;n=33&amp;h=215&amp;w=3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8" y="465040"/>
            <a:ext cx="9178958" cy="59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varvarino.ru/upload-files/0_3e507_bccabe06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15" y="291532"/>
            <a:ext cx="9157862" cy="610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127" y="6104299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Недра таёжной зоны богаты алмазами и золотом, нефтью и газом, ценными минералами и рудами. </a:t>
            </a:r>
          </a:p>
        </p:txBody>
      </p:sp>
      <p:pic>
        <p:nvPicPr>
          <p:cNvPr id="14340" name="Picture 4" descr="http://www.krasfun.ru/images/2014/5/00abf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27"/>
            <a:ext cx="9185528" cy="6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pasmi.ru/wp-content/uploads/2014/05/6c7e219b9843d45c5c6085fa521879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" y="879"/>
            <a:ext cx="9177536" cy="61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6894" y="5757175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Двигаясь по рисунку дальше мы видим реки, поля, озёра, леса, деревни и города. И самый большой из них – Москва.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life-town.ru/wp-content/uploads/2016/02/1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0069"/>
            <a:ext cx="9753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jewellerymag.ru/wp-content/uploads/2016/01/jewellerymag-ru-2-pamyatnik-gagarinu-v-mosk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" y="20069"/>
            <a:ext cx="9117092" cy="60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atrony.ru/wp-content/uploads/%D0%9C%D1%83%D1%85%D0%B8%D0%BD%D0%B0-%D0%A0%D0%B0%D0%B1%D0%BE%D1%87%D0%B8%D0%B9-%D0%B8-%D0%BA%D0%BE%D0%BB%D1%85%D0%BE%D0%B7%D0%BD%D0%B8%D1%86%D0%B0-%D1%84%D0%BE%D1%82%D0%B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" y="186435"/>
            <a:ext cx="9321046" cy="62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unpictures.ru/images/365357_zhukov-pamyatn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069"/>
            <a:ext cx="9117092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16120"/>
            <a:ext cx="944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A1A"/>
                </a:solidFill>
              </a:rPr>
              <a:t>Памятники в Москве – Юрий Долгорукий,  Гагарин, Рабочий и колхозница,  маршал Жуков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0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7571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В </a:t>
            </a:r>
            <a:r>
              <a:rPr lang="ru-RU" sz="2200" dirty="0">
                <a:solidFill>
                  <a:srgbClr val="003A1A"/>
                </a:solidFill>
                <a:latin typeface="Georgia" pitchFamily="18" charset="0"/>
              </a:rPr>
              <a:t>Р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оссии много красивых городов: больших и малых. Один из крупнейших – Санкт-Петербург. Когда-то этот город был столицей России. Сейчас эту северную столицу называют городом- музеем. 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17410" name="Picture 2" descr="http://www.pionertur.ru/assets/images/S-Peterburg/resize-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lifecnews.ru/wp-content/uploads/2016/05/Sankt-Peterburg-S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60"/>
            <a:ext cx="9154835" cy="60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vip-doski.ru/file/39,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6760"/>
            <a:ext cx="9193188" cy="6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weather7forecast.com/TI/rc-4-95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-26863"/>
            <a:ext cx="9164436" cy="60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orld-countries.net/wp-content/uploads/2015/09/Gosudarstvennyj-Ermitazh-f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" y="548680"/>
            <a:ext cx="9193188" cy="612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yasobe.ru/images/uploaded/7bbd6ce1990e8bc569a9b1a3b8c5a89c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-26864"/>
            <a:ext cx="9193188" cy="68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72896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A13"/>
                </a:solidFill>
                <a:latin typeface="Georgia" pitchFamily="18" charset="0"/>
              </a:rPr>
              <a:t>Каждый город красив по своему.  Даже очень маленький город – самый лучший и самый любимый для тех, кто в нем живет. Что вы можете рассказать о своем городе? Какие памятные места города вам известны? Куда бы вы отвели гостя, приехавшего к вам? Что бы ему показали?</a:t>
            </a:r>
          </a:p>
        </p:txBody>
      </p:sp>
      <p:pic>
        <p:nvPicPr>
          <p:cNvPr id="18436" name="Picture 4" descr="http://mtdata.ru/u23/photo3237/20927334162-0/hu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9511"/>
            <a:ext cx="7596336" cy="50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nature.baikal.ru/phs/norm/25/252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719" y="-11630"/>
            <a:ext cx="9340864" cy="62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city-my.ru/gal/bratsk/img/041953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51" y="-11730"/>
            <a:ext cx="9341296" cy="61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www.eurosib.ru/upload/iblock/236/BratskayaHPP_hi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20" y="-44013"/>
            <a:ext cx="9357862" cy="626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Перебрать\C диска С\Desktop\Папка общая\6. УЧИТЕЛЬ НАЧ КЛАССОВ\1. ТВЕРДОЕ НУЖНОЕ ПРОВЕРЕННОЕ\4. ОКРУЖАЮЩИЙ МИР\КНИГИ УЧЕБНИКИ ОКР МИР 1 КЛ\рабо тет окр мир 1 кл 1 ч\Page_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36096" y="2204864"/>
            <a:ext cx="3707904" cy="4653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Подумайте, что вы можете назвать своей малой родиной.</a:t>
            </a:r>
          </a:p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Расскажите о своей малой родине соседу по парте. </a:t>
            </a:r>
          </a:p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Дома нарисуйте свой город на странице 4  рабочей тетради.</a:t>
            </a:r>
          </a:p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vestikavkaza.ru/upload/2016-01-17/3d5f55cb7710663fa773243af753c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1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5373216"/>
            <a:ext cx="9468544" cy="16561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Мы с вами побывали в разных уголках нашей страны. Большая она? Как называется? </a:t>
            </a: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Слово </a:t>
            </a:r>
            <a:r>
              <a:rPr lang="ru-RU" sz="2000" i="1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федерация</a:t>
            </a:r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 говорит о том, что в государстве объединено много республик, краёв, областей. </a:t>
            </a: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В них живут люди разных национальностей: русские, татары, евреи, коми, марийцы, башкиры, карелы, удмурты, буряты, аварцы, осетины, чеченцы, чукчи, якуты, ненцы и другие</a:t>
            </a:r>
            <a:r>
              <a:rPr lang="ru-RU" sz="2000" dirty="0">
                <a:solidFill>
                  <a:srgbClr val="003A1A"/>
                </a:solidFill>
                <a:effectLst/>
                <a:latin typeface="Georgia" pitchFamily="18" charset="0"/>
              </a:rPr>
              <a:t>.</a:t>
            </a:r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6309320"/>
            <a:ext cx="9468544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003A1A"/>
                </a:solidFill>
                <a:effectLst/>
                <a:latin typeface="Georgia" pitchFamily="18" charset="0"/>
              </a:rPr>
              <a:t>У</a:t>
            </a:r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 России, как у каждого государства, есть символы – флаг, герб, гимн. </a:t>
            </a:r>
          </a:p>
        </p:txBody>
      </p:sp>
      <p:pic>
        <p:nvPicPr>
          <p:cNvPr id="21508" name="Picture 4" descr="http://mkdou5.tsn.lokos.net/old/images/Gossimv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" y="-25261"/>
            <a:ext cx="9146367" cy="64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4411081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Начинается урок,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Он пойдет ребятам впрок.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Постарайтесь все понять,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Учитесь тайны открывать,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Ответы полные </a:t>
            </a:r>
            <a:r>
              <a:rPr lang="ru-RU" sz="2400" dirty="0" smtClean="0">
                <a:solidFill>
                  <a:srgbClr val="003A1A"/>
                </a:solidFill>
                <a:latin typeface="Georgia" pitchFamily="18" charset="0"/>
              </a:rPr>
              <a:t>давать</a:t>
            </a:r>
            <a:r>
              <a:rPr lang="ru-RU" sz="2000" dirty="0" smtClean="0"/>
              <a:t>.</a:t>
            </a:r>
            <a:endParaRPr lang="ru-RU" sz="20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1028" name="Picture 4" descr="http://shkola.ostriv.in.ua/images/publications/4/14311/1355219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1638"/>
            <a:ext cx="4896544" cy="270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Перебрать\C диска С\Desktop\Папка общая\6. УЧИТЕЛЬ НАЧ КЛАССОВ\1. ТВЕРДОЕ НУЖНОЕ ПРОВЕРЕННОЕ\4. ОКРУЖАЮЩИЙ МИР\КНИГИ УЧЕБНИКИ ОКР МИР 1 КЛ\рабо тет окр мир 1 кл 1 ч\Page_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36096" y="2780928"/>
            <a:ext cx="3707904" cy="4077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Раскрасьте флаг нашей страны на странице 4  рабочей тетради.</a:t>
            </a:r>
          </a:p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95736" y="2132856"/>
            <a:ext cx="6948264" cy="472514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Рефлексия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 называется наша страна и её столица?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Какие народы живут в России?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 выглядят флаг и герб России?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Что такое для каждого из нас Родина?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Почему она дорога для нас?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Какую цель мы ставили в начале урока?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Мы достигли её?</a:t>
            </a:r>
          </a:p>
        </p:txBody>
      </p:sp>
    </p:spTree>
    <p:extLst>
      <p:ext uri="{BB962C8B-B14F-4D97-AF65-F5344CB8AC3E}">
        <p14:creationId xmlns:p14="http://schemas.microsoft.com/office/powerpoint/2010/main" val="4245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86942" y="2404999"/>
            <a:ext cx="4067944" cy="472514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Что </a:t>
            </a:r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Дом, где мы с тобой живём,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И берёзки, вдоль которых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Рядом с мамой мы идём.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Что 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Поле с тонким колоском,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Наши праздники и песни,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Тёплый вечер за окном.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Что 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Всё, что в сердце бережём,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И под небом синим-синим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Флаг России над Кремлём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Автор: Степанов Владимир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22530" name="Picture 2" descr="http://i.arts.in.ua/i/2962/f_beryozovaya-roshcha_bolotov_aleksandr_1295271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" y="0"/>
            <a:ext cx="4774637" cy="69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mg10.proshkolu.ru/content/media/pic/std/4000000/3296000/3295614-11c15a8e272600b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01882"/>
            <a:ext cx="3045271" cy="362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img10.proshkolu.ru/content/media/pic/std/4000000/3296000/3295608-631f62f4badf256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86227"/>
            <a:ext cx="2250976" cy="2979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347864" y="2348880"/>
            <a:ext cx="5040560" cy="24036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7A37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Молодцы!</a:t>
            </a:r>
            <a:endParaRPr lang="ru-RU" sz="4800" b="1" dirty="0">
              <a:solidFill>
                <a:srgbClr val="007A37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-8199"/>
            <a:ext cx="37402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effectLst/>
                <a:latin typeface="Georgia" pitchFamily="18" charset="0"/>
              </a:rPr>
              <a:t>Назовите учебник, с которым мы начали работать.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latin typeface="Georgia" pitchFamily="18" charset="0"/>
              </a:rPr>
              <a:t>Какие герои будут путешествовать с нами по его страницам?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effectLst/>
                <a:latin typeface="Georgia" pitchFamily="18" charset="0"/>
              </a:rPr>
              <a:t>Что мы учились делать на прошлом уроке?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latin typeface="Georgia" pitchFamily="18" charset="0"/>
              </a:rPr>
              <a:t>Какие слова нам в этом помогали?</a:t>
            </a:r>
            <a:endParaRPr lang="ru-RU" sz="2400" dirty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</p:txBody>
      </p:sp>
      <p:pic>
        <p:nvPicPr>
          <p:cNvPr id="2050" name="Picture 2" descr="D:\Перебрать\C диска С\Desktop\Папка общая\6. УЧИТЕЛЬ НАЧ КЛАССОВ\Окружающий мир. Фото с сайта s10042.edu35.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92640" y="3212976"/>
            <a:ext cx="3960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A37"/>
                </a:solidFill>
                <a:latin typeface="Georgia" pitchFamily="18" charset="0"/>
              </a:rPr>
              <a:t>Откройте страницу 9 в учебнике.</a:t>
            </a:r>
          </a:p>
          <a:p>
            <a:r>
              <a:rPr lang="ru-RU" sz="2400" dirty="0" smtClean="0">
                <a:solidFill>
                  <a:srgbClr val="007A37"/>
                </a:solidFill>
                <a:latin typeface="Georgia" pitchFamily="18" charset="0"/>
              </a:rPr>
              <a:t>Прочитайте название раздела, с которым мы начинаем работать.</a:t>
            </a:r>
            <a:endParaRPr lang="ru-RU" sz="2400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3074" name="Picture 2" descr="D:\Перебрать\C диска С\Desktop\Папка общая\6. УЧИТЕЛЬ НАЧ КЛАССОВ\1. ТВЕРДОЕ НУЖНОЕ ПРОВЕРЕННОЕ\4. ОКРУЖАЮЩИЙ МИР\КНИГИ УЧЕБНИКИ ОКР МИР 1 КЛ\Учебник ОКРУЖАЮЩИЙ МИР 1 кл 1 часть 2011 Плешаков\Page_0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0"/>
            <a:ext cx="5117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" y="321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01533" y="188640"/>
            <a:ext cx="5040560" cy="240369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Отгадайте слово. И тогда вы узнаете, о чем пойдет речь сегодня </a:t>
            </a:r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на уроке 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</a:p>
          <a:p>
            <a:r>
              <a:rPr lang="ru-RU" sz="2400" i="1" dirty="0" smtClean="0">
                <a:solidFill>
                  <a:srgbClr val="007A37"/>
                </a:solidFill>
                <a:latin typeface="Georgia" pitchFamily="18" charset="0"/>
              </a:rPr>
              <a:t>Нужно назвать первую букву слова. </a:t>
            </a:r>
            <a:endParaRPr lang="ru-RU" sz="2400" i="1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1475234" cy="1475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58" y="3628915"/>
            <a:ext cx="1157114" cy="64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513427"/>
            <a:ext cx="1171394" cy="104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35" y="3140968"/>
            <a:ext cx="1094239" cy="15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61051"/>
            <a:ext cx="1152128" cy="13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68488"/>
            <a:ext cx="1039029" cy="13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5373216"/>
            <a:ext cx="832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7A37"/>
                </a:solidFill>
                <a:latin typeface="Georgia" pitchFamily="18" charset="0"/>
              </a:rPr>
              <a:t>Р</a:t>
            </a:r>
            <a:endParaRPr lang="ru-RU" sz="72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5064479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О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2868" y="5373216"/>
            <a:ext cx="739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Д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5486" y="4911551"/>
            <a:ext cx="822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И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373216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Н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6648" y="5533560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А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playcast.ru/uploads/2013/06/08/5510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492896"/>
            <a:ext cx="417646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Великую землю, </a:t>
            </a:r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Любимую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землю,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Где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мы родились и живем,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светлой,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милой,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нашей зовем.</a:t>
            </a:r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2204864"/>
            <a:ext cx="65162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Как понимаете слово «Родина»? Что Родина для каждого из вас?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Подумайте, о чем мы с вами сегодня будем говорить на уроке?</a:t>
            </a: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Цель урока: </a:t>
            </a:r>
          </a:p>
          <a:p>
            <a:endParaRPr lang="ru-RU" sz="2800" b="1" dirty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- будем расширять знания </a:t>
            </a: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      о стране , в которой     живем.</a:t>
            </a: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462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51783" y="2204864"/>
            <a:ext cx="40803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Откройте страницу 10 в учебнике. Прочитайте слова </a:t>
            </a:r>
            <a:r>
              <a:rPr lang="ru-RU" sz="2200" dirty="0" err="1" smtClean="0">
                <a:solidFill>
                  <a:srgbClr val="004620"/>
                </a:solidFill>
                <a:latin typeface="Georgia" pitchFamily="18" charset="0"/>
              </a:rPr>
              <a:t>Муравьишки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 Вопросика о том, что  мы сегодня узнаем и чему научимся.</a:t>
            </a:r>
          </a:p>
          <a:p>
            <a:endParaRPr lang="ru-RU" sz="2200" dirty="0" smtClean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Как называется наша страна? </a:t>
            </a:r>
          </a:p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Что вы о ней знаете?</a:t>
            </a:r>
          </a:p>
          <a:p>
            <a:endParaRPr lang="ru-RU" sz="2200" dirty="0" smtClean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6146" name="Picture 2" descr="D:\Перебрать\C диска С\Desktop\Папка общая\6. УЧИТЕЛЬ НАЧ КЛАССОВ\1. ТВЕРДОЕ НУЖНОЕ ПРОВЕРЕННОЕ\4. ОКРУЖАЮЩИЙ МИР\КНИГИ УЧЕБНИКИ ОКР МИР 1 КЛ\Учебник ОКРУЖАЮЩИЙ МИР 1 кл 1 часть 2011 Плешаков\Page_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" y="1690"/>
            <a:ext cx="5082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768</Words>
  <Application>Microsoft Office PowerPoint</Application>
  <PresentationFormat>Экран (4:3)</PresentationFormat>
  <Paragraphs>97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Georgia</vt:lpstr>
      <vt:lpstr>Wingdings</vt:lpstr>
      <vt:lpstr>Тема Office</vt:lpstr>
      <vt:lpstr>Что такое Родина?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Задавайте вопросы !</dc:title>
  <dc:creator>Анюта</dc:creator>
  <cp:lastModifiedBy>242</cp:lastModifiedBy>
  <cp:revision>42</cp:revision>
  <dcterms:created xsi:type="dcterms:W3CDTF">2017-01-21T09:43:17Z</dcterms:created>
  <dcterms:modified xsi:type="dcterms:W3CDTF">2020-10-11T18:23:33Z</dcterms:modified>
</cp:coreProperties>
</file>