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8" r:id="rId6"/>
    <p:sldId id="269" r:id="rId7"/>
    <p:sldId id="270" r:id="rId8"/>
    <p:sldId id="275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7" r:id="rId17"/>
    <p:sldId id="294" r:id="rId18"/>
    <p:sldId id="29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1" d="100"/>
          <a:sy n="61" d="100"/>
        </p:scale>
        <p:origin x="-96" y="-5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178A-2D78-4C06-A89E-2D79E0D11395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3366CC"/>
                </a:solidFill>
              </a:rPr>
              <a:t>Детям о блокаде Ленинграда</a:t>
            </a:r>
            <a:endParaRPr lang="ru-RU" sz="4800" b="1" dirty="0">
              <a:solidFill>
                <a:srgbClr val="3366CC"/>
              </a:solidFill>
            </a:endParaRPr>
          </a:p>
        </p:txBody>
      </p:sp>
      <p:pic>
        <p:nvPicPr>
          <p:cNvPr id="4" name="Рисунок 3" descr="blokadpit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b0369916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3338" y="273050"/>
            <a:ext cx="467517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Жители истощённые голодом, обессилившие , жили в холодных квартирах с выбитыми стёклами, а зимой был – 41  градус, за водой ходили к реке Неве.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_3a9cf_567f7441_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428603"/>
            <a:ext cx="4071966" cy="600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28161848.139202.3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00562" y="428604"/>
            <a:ext cx="4276305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elinskaja250113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41682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5503606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7056783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Шли днём и ночью по льду озера машины и доставляли в город тонны продовольствия, вооружения, боеприпасов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0d03132910b133197e1d81f7c762260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3970784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1245433850_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571612"/>
            <a:ext cx="3970784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58272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Автомобильная дорога была названа «дорогой жизни». Она позволяла не только ввозить в город продовольствие , но и вывозить из города больных, детей, стариков и раненных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201111211454_1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139132"/>
            <a:ext cx="6929486" cy="448682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30d5a9c99a1d3d036f328ff0e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4071966" cy="55180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4214842" cy="5572164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 суровые дни блокады умерло от голода более 600 тысяч человек. Многие из них похоронены на Пискарёвском – мемориальном кладбище.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77935063_large_0a115cd2fd6d1377d4702d35a297ce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6048672" cy="4752528"/>
          </a:xfrm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8d8667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8429684" cy="4796000"/>
          </a:xfrm>
        </p:spPr>
      </p:pic>
      <p:sp>
        <p:nvSpPr>
          <p:cNvPr id="6" name="TextBox 5"/>
          <p:cNvSpPr txBox="1"/>
          <p:nvPr/>
        </p:nvSpPr>
        <p:spPr>
          <a:xfrm>
            <a:off x="428596" y="142852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cs typeface="Times New Roman" pitchFamily="18" charset="0"/>
              </a:rPr>
              <a:t>Много памятников в нашем городе посвящено этой трагичной странице его истории. Один из самых впечатляющих - Разорванное блокадное  кольцо.</a:t>
            </a:r>
            <a:endParaRPr lang="ru-RU" sz="28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556792"/>
          </a:xfrm>
          <a:solidFill>
            <a:schemeClr val="tx2">
              <a:lumMod val="20000"/>
              <a:lumOff val="80000"/>
            </a:schemeClr>
          </a:solidFill>
          <a:ln w="57150">
            <a:noFill/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С тех пор прошло много дней , но ленинградцы очень хорошо помнят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каждый из 900 дней блокады,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так как каждый день был битвой за жизнь.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43050"/>
            <a:ext cx="6715172" cy="501631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27644012_0_thumb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205" b="4205"/>
          <a:stretch>
            <a:fillRect/>
          </a:stretch>
        </p:blipFill>
        <p:spPr>
          <a:xfrm>
            <a:off x="251520" y="332656"/>
            <a:ext cx="8640960" cy="5040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7848872" cy="1230014"/>
          </a:xfrm>
          <a:solidFill>
            <a:schemeClr val="tx2">
              <a:lumMod val="20000"/>
              <a:lumOff val="80000"/>
            </a:schemeClr>
          </a:solidFill>
          <a:ln w="57150"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Фашисты решили уничтожить город , стереть его с лица земли , уничтожить ленинградцев.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Люди укрывали памятники от бомбёжек , чтобы их сохранить.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x_4f4b190f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571612"/>
            <a:ext cx="4579939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1232402173_st_w590_grafika_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500173"/>
            <a:ext cx="3677538" cy="507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688542" cy="1656184"/>
          </a:xfr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Какое – то время ещё работали школы. Дети сидели в пальто и шапках в  нетопленном  классе, голодные. Электричества  уже не было, в квартирах горели коптилки – баночки с  горючей жидкостью, в которые вставляли маленький фитилёк.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Рисунок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704856" cy="5157192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417638"/>
          </a:xfrm>
          <a:solidFill>
            <a:schemeClr val="tx2">
              <a:lumMod val="20000"/>
              <a:lumOff val="80000"/>
            </a:schemeClr>
          </a:solidFill>
          <a:ln w="57150">
            <a:noFill/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Очень тяжёлым  было снабжение продовольствием и водой.  </a:t>
            </a:r>
            <a:r>
              <a:rPr lang="ru-RU" sz="2000" b="1" dirty="0">
                <a:solidFill>
                  <a:srgbClr val="002060"/>
                </a:solidFill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</a:rPr>
              <a:t>ормы на хлеб стали совсем низкие : рабочие в день получали 250 граммов хлеба , а дети и служащие  по 125  граммов хлеба.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024-024-Vot-on-blokadnyj-kusochek-khle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1601416"/>
            <a:ext cx="8103176" cy="4970856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noFill/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Больше месяца прожили ленинградцы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 таком пайке.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905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1643050"/>
            <a:ext cx="4137503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hle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785926"/>
            <a:ext cx="4429124" cy="4348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Очередь за хлебом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x1-03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056784" cy="4464495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Кусочек хлеба был так мал, что вес его даже не ощущался в руке.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415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8001" y="1556792"/>
            <a:ext cx="2818585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8161903.320957.2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628800"/>
            <a:ext cx="404177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257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Детям о блокаде Ленинграда</vt:lpstr>
      <vt:lpstr>                        С тех пор прошло много дней , но ленинградцы очень хорошо помнят  каждый из 900 дней блокады,  так как каждый день был битвой за жизнь.</vt:lpstr>
      <vt:lpstr>Слайд 3</vt:lpstr>
      <vt:lpstr>Люди укрывали памятники от бомбёжек , чтобы их сохранить.</vt:lpstr>
      <vt:lpstr>Какое – то время ещё работали школы. Дети сидели в пальто и шапках в  нетопленном  классе, голодные. Электричества  уже не было, в квартирах горели коптилки – баночки с  горючей жидкостью, в которые вставляли маленький фитилёк.</vt:lpstr>
      <vt:lpstr>Очень тяжёлым  было снабжение продовольствием и водой.  Нормы на хлеб стали совсем низкие : рабочие в день получали 250 граммов хлеба , а дети и служащие  по 125  граммов хлеба.</vt:lpstr>
      <vt:lpstr>Больше месяца прожили ленинградцы  на таком пайке.</vt:lpstr>
      <vt:lpstr>Очередь за хлебом</vt:lpstr>
      <vt:lpstr>Кусочек хлеба был так мал, что вес его даже не ощущался в руке. </vt:lpstr>
      <vt:lpstr>Слайд 10</vt:lpstr>
      <vt:lpstr>Слайд 11</vt:lpstr>
      <vt:lpstr>Слайд 12</vt:lpstr>
      <vt:lpstr>Слайд 13</vt:lpstr>
      <vt:lpstr> Шли днём и ночью по льду озера машины и доставляли в город тонны продовольствия, вооружения, боеприпасов.</vt:lpstr>
      <vt:lpstr>Автомобильная дорога была названа «дорогой жизни». Она позволяла не только ввозить в город продовольствие , но и вывозить из города больных, детей, стариков и раненных.</vt:lpstr>
      <vt:lpstr>Слайд 16</vt:lpstr>
      <vt:lpstr>В суровые дни блокады умерло от голода более 600 тысяч человек. Многие из них похоронены на Пискарёвском – мемориальном кладбище.</vt:lpstr>
      <vt:lpstr>Слайд 18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маринка</dc:creator>
  <cp:lastModifiedBy>Ученик</cp:lastModifiedBy>
  <cp:revision>91</cp:revision>
  <dcterms:created xsi:type="dcterms:W3CDTF">2013-08-02T10:51:09Z</dcterms:created>
  <dcterms:modified xsi:type="dcterms:W3CDTF">2023-02-26T09:40:30Z</dcterms:modified>
</cp:coreProperties>
</file>